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57" r:id="rId5"/>
    <p:sldId id="266" r:id="rId6"/>
    <p:sldId id="260" r:id="rId7"/>
    <p:sldId id="271" r:id="rId8"/>
    <p:sldId id="268" r:id="rId9"/>
    <p:sldId id="270" r:id="rId10"/>
    <p:sldId id="269" r:id="rId11"/>
    <p:sldId id="261" r:id="rId12"/>
    <p:sldId id="262" r:id="rId13"/>
    <p:sldId id="263" r:id="rId14"/>
    <p:sldId id="264" r:id="rId15"/>
    <p:sldId id="272" r:id="rId16"/>
    <p:sldId id="265" r:id="rId17"/>
    <p:sldId id="267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8FD912-F6F8-4887-91A0-1C0442071A2B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C74BC-FF9C-4101-A2F2-FC6BCBABBB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058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74BC-FF9C-4101-A2F2-FC6BCBABBB0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258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809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290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288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316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186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0664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620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9272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2565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087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632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CCA412-38B0-4CC0-BA62-00850385AD4A}" type="datetimeFigureOut">
              <a:rPr lang="zh-CN" altLang="en-US" smtClean="0"/>
              <a:t>2016/6/19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3B4F8-F529-4912-8227-73205FAA71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1672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6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95130"/>
            <a:ext cx="9144000" cy="1391479"/>
          </a:xfrm>
        </p:spPr>
        <p:txBody>
          <a:bodyPr/>
          <a:lstStyle/>
          <a:p>
            <a:r>
              <a:rPr lang="en-US" altLang="zh-CN" dirty="0" err="1" smtClean="0"/>
              <a:t>Ilmenau</a:t>
            </a:r>
            <a:r>
              <a:rPr lang="en-US" altLang="zh-CN" dirty="0" smtClean="0"/>
              <a:t> GEEK</a:t>
            </a:r>
            <a:r>
              <a:rPr lang="zh-CN" altLang="en-US" dirty="0" smtClean="0"/>
              <a:t>小组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4176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l="-30000" r="-24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</a:t>
            </a:r>
            <a:r>
              <a:rPr lang="en-US" altLang="zh-CN" dirty="0" smtClean="0"/>
              <a:t>Arduino</a:t>
            </a:r>
            <a:r>
              <a:rPr lang="zh-CN" altLang="en-US" dirty="0" smtClean="0"/>
              <a:t>编程是一种怎样的体验？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Arduino</a:t>
            </a:r>
            <a:r>
              <a:rPr lang="zh-CN" altLang="en-US" dirty="0" smtClean="0"/>
              <a:t>和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语言的相似程度：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                                             </a:t>
            </a:r>
            <a:r>
              <a:rPr lang="en-US" altLang="zh-CN" sz="3600" dirty="0" smtClean="0">
                <a:solidFill>
                  <a:srgbClr val="FF0000"/>
                </a:solidFill>
              </a:rPr>
              <a:t>90%</a:t>
            </a:r>
            <a:r>
              <a:rPr lang="zh-CN" altLang="en-US" sz="3600" dirty="0" smtClean="0">
                <a:solidFill>
                  <a:srgbClr val="FF0000"/>
                </a:solidFill>
              </a:rPr>
              <a:t>以上</a:t>
            </a:r>
            <a:endParaRPr lang="en-US" altLang="zh-CN" sz="36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sz="36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CN" sz="3600" dirty="0" smtClean="0">
              <a:solidFill>
                <a:srgbClr val="FF0000"/>
              </a:solidFill>
            </a:endParaRPr>
          </a:p>
          <a:p>
            <a:r>
              <a:rPr lang="zh-CN" altLang="en-US" dirty="0" smtClean="0"/>
              <a:t>编写</a:t>
            </a:r>
            <a:r>
              <a:rPr lang="en-US" altLang="zh-CN" dirty="0" smtClean="0"/>
              <a:t>Arduino</a:t>
            </a:r>
            <a:r>
              <a:rPr lang="zh-CN" altLang="en-US" dirty="0" smtClean="0"/>
              <a:t>程序的感受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 smtClean="0"/>
              <a:t>障碍小，上手快，有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语言基础可以很快掌握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331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29147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5316" y="-410817"/>
            <a:ext cx="5836683" cy="726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56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8351"/>
            <a:ext cx="12192001" cy="687787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8000" dirty="0" smtClean="0">
                <a:solidFill>
                  <a:schemeClr val="bg1"/>
                </a:solidFill>
              </a:rPr>
              <a:t>3D</a:t>
            </a:r>
            <a:r>
              <a:rPr lang="zh-CN" altLang="en-US" sz="8000" dirty="0" smtClean="0">
                <a:solidFill>
                  <a:schemeClr val="bg1"/>
                </a:solidFill>
              </a:rPr>
              <a:t>打印机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82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75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544" y="0"/>
            <a:ext cx="12341087" cy="69735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2583" y="1365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8000" dirty="0" smtClean="0"/>
              <a:t>VR</a:t>
            </a:r>
            <a:r>
              <a:rPr lang="zh-CN" altLang="en-US" sz="8000" dirty="0" smtClean="0"/>
              <a:t>眼镜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381727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5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VR</a:t>
            </a:r>
            <a:r>
              <a:rPr lang="zh-CN" altLang="en-US" dirty="0" smtClean="0"/>
              <a:t>眼镜原理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Google</a:t>
            </a:r>
            <a:r>
              <a:rPr lang="zh-CN" altLang="en-US" dirty="0" smtClean="0"/>
              <a:t>纸板眼镜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两块凸透镜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手机分屏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sz="2400" dirty="0" smtClean="0"/>
              <a:t>         陀螺仪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zh-CN" altLang="en-US" sz="2400" dirty="0" smtClean="0"/>
              <a:t>         磁场传感器</a:t>
            </a:r>
            <a:endParaRPr lang="zh-CN" altLang="en-US" sz="2400" dirty="0"/>
          </a:p>
        </p:txBody>
      </p:sp>
      <p:pic>
        <p:nvPicPr>
          <p:cNvPr id="1026" name="Picture 2" descr="http://h.hiphotos.baidu.com/news/w%3D638/sign=3400745fad64034f0fcdc10597c17980/8ad4b31c8701a18bf82da8cd982f07082938fe6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819" y="1825625"/>
            <a:ext cx="6562039" cy="3579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315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0"/>
            <a:ext cx="12268200" cy="686741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76891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8000" dirty="0" smtClean="0">
                <a:solidFill>
                  <a:srgbClr val="FF0000"/>
                </a:solidFill>
              </a:rPr>
              <a:t>固定翼</a:t>
            </a:r>
            <a:endParaRPr lang="zh-CN" altLang="en-US" sz="8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323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65374" y="166342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8000" dirty="0" smtClean="0">
                <a:solidFill>
                  <a:schemeClr val="bg1"/>
                </a:solidFill>
              </a:rPr>
              <a:t>谢谢观看！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7322" y="4790661"/>
            <a:ext cx="88855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主讲人：谭啸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                 </a:t>
            </a:r>
            <a:r>
              <a:rPr lang="zh-CN" altLang="en-US" sz="2800" dirty="0" smtClean="0">
                <a:solidFill>
                  <a:schemeClr val="bg1"/>
                </a:solidFill>
              </a:rPr>
              <a:t>李阳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 smtClean="0">
                <a:solidFill>
                  <a:schemeClr val="bg1"/>
                </a:solidFill>
              </a:rPr>
              <a:t>                 </a:t>
            </a:r>
            <a:r>
              <a:rPr lang="zh-CN" altLang="en-US" sz="2800" dirty="0" smtClean="0">
                <a:solidFill>
                  <a:schemeClr val="bg1"/>
                </a:solidFill>
              </a:rPr>
              <a:t>马骏逸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72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4716"/>
          </a:xfr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今天咱聊些啥</a:t>
            </a:r>
            <a:r>
              <a:rPr lang="zh-CN" altLang="en-US" dirty="0">
                <a:solidFill>
                  <a:schemeClr val="bg1"/>
                </a:solidFill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1464924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6160"/>
            <a:ext cx="10515600" cy="1057206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那咱聊些啥？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94522"/>
            <a:ext cx="4721087" cy="48252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1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  <a:r>
              <a:rPr lang="en-US" altLang="zh-CN" dirty="0" smtClean="0">
                <a:solidFill>
                  <a:schemeClr val="bg1"/>
                </a:solidFill>
              </a:rPr>
              <a:t>GEEK</a:t>
            </a:r>
            <a:r>
              <a:rPr lang="zh-CN" altLang="en-US" dirty="0" smtClean="0">
                <a:solidFill>
                  <a:schemeClr val="bg1"/>
                </a:solidFill>
              </a:rPr>
              <a:t>小组？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</a:rPr>
              <a:t>  1.1 </a:t>
            </a:r>
            <a:r>
              <a:rPr lang="zh-CN" altLang="en-US" sz="2000" dirty="0" smtClean="0">
                <a:solidFill>
                  <a:schemeClr val="bg1"/>
                </a:solidFill>
              </a:rPr>
              <a:t>啥是</a:t>
            </a:r>
            <a:r>
              <a:rPr lang="en-US" altLang="zh-CN" sz="2000" dirty="0" smtClean="0">
                <a:solidFill>
                  <a:schemeClr val="bg1"/>
                </a:solidFill>
              </a:rPr>
              <a:t>GEEK</a:t>
            </a:r>
            <a:r>
              <a:rPr lang="zh-CN" altLang="en-US" sz="2000" dirty="0" smtClean="0">
                <a:solidFill>
                  <a:schemeClr val="bg1"/>
                </a:solidFill>
              </a:rPr>
              <a:t>小组？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</a:rPr>
              <a:t>  1.2 </a:t>
            </a:r>
            <a:r>
              <a:rPr lang="zh-CN" altLang="en-US" sz="2000" dirty="0" smtClean="0">
                <a:solidFill>
                  <a:schemeClr val="bg1"/>
                </a:solidFill>
              </a:rPr>
              <a:t>我们做了啥？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</a:rPr>
              <a:t>  1.3 </a:t>
            </a:r>
            <a:r>
              <a:rPr lang="zh-CN" altLang="en-US" sz="2000" dirty="0" smtClean="0">
                <a:solidFill>
                  <a:schemeClr val="bg1"/>
                </a:solidFill>
              </a:rPr>
              <a:t>我们将要做啥？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2. </a:t>
            </a:r>
            <a:r>
              <a:rPr lang="en-US" altLang="zh-CN" dirty="0" err="1" smtClean="0">
                <a:solidFill>
                  <a:schemeClr val="bg1"/>
                </a:solidFill>
              </a:rPr>
              <a:t>Arduino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  </a:t>
            </a:r>
            <a:r>
              <a:rPr lang="en-US" altLang="zh-CN" sz="2000" dirty="0" smtClean="0">
                <a:solidFill>
                  <a:schemeClr val="bg1"/>
                </a:solidFill>
              </a:rPr>
              <a:t>2.1 </a:t>
            </a:r>
            <a:r>
              <a:rPr lang="zh-CN" altLang="en-US" sz="2000" dirty="0" smtClean="0">
                <a:solidFill>
                  <a:schemeClr val="bg1"/>
                </a:solidFill>
              </a:rPr>
              <a:t>入门，实例演示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sz="2000" dirty="0" smtClean="0">
                <a:solidFill>
                  <a:schemeClr val="bg1"/>
                </a:solidFill>
              </a:rPr>
              <a:t>   2.2 </a:t>
            </a:r>
            <a:r>
              <a:rPr lang="zh-CN" altLang="en-US" sz="2000" dirty="0" smtClean="0">
                <a:solidFill>
                  <a:schemeClr val="bg1"/>
                </a:solidFill>
              </a:rPr>
              <a:t>应用，避障小车与机械臂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3.3D</a:t>
            </a:r>
            <a:r>
              <a:rPr lang="zh-CN" altLang="en-US" dirty="0" smtClean="0">
                <a:solidFill>
                  <a:schemeClr val="bg1"/>
                </a:solidFill>
              </a:rPr>
              <a:t>打印机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</a:rPr>
              <a:t>  </a:t>
            </a:r>
            <a:r>
              <a:rPr lang="en-US" altLang="zh-CN" sz="2000" dirty="0" smtClean="0">
                <a:solidFill>
                  <a:schemeClr val="bg1"/>
                </a:solidFill>
              </a:rPr>
              <a:t>3.1 </a:t>
            </a:r>
            <a:r>
              <a:rPr lang="zh-CN" altLang="en-US" sz="2000" dirty="0" smtClean="0">
                <a:solidFill>
                  <a:schemeClr val="bg1"/>
                </a:solidFill>
              </a:rPr>
              <a:t>原理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sz="2000" dirty="0" smtClean="0">
                <a:solidFill>
                  <a:schemeClr val="bg1"/>
                </a:solidFill>
              </a:rPr>
              <a:t>   3.2 </a:t>
            </a:r>
            <a:r>
              <a:rPr lang="zh-CN" altLang="en-US" sz="2000" dirty="0" smtClean="0">
                <a:solidFill>
                  <a:schemeClr val="bg1"/>
                </a:solidFill>
              </a:rPr>
              <a:t>操作流程</a:t>
            </a:r>
            <a:endParaRPr lang="en-US" altLang="zh-CN" sz="2000" dirty="0" smtClean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713343" y="2859613"/>
            <a:ext cx="59436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4.</a:t>
            </a:r>
            <a:r>
              <a:rPr lang="zh-CN" altLang="en-US" sz="2800" dirty="0" smtClean="0">
                <a:solidFill>
                  <a:schemeClr val="bg1"/>
                </a:solidFill>
              </a:rPr>
              <a:t>延伸内容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  4.1 VR</a:t>
            </a:r>
            <a:r>
              <a:rPr lang="zh-CN" altLang="en-US" sz="2000" dirty="0" smtClean="0">
                <a:solidFill>
                  <a:schemeClr val="bg1"/>
                </a:solidFill>
              </a:rPr>
              <a:t>眼镜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  4.2 </a:t>
            </a:r>
            <a:r>
              <a:rPr lang="zh-CN" altLang="en-US" sz="2000" dirty="0" smtClean="0">
                <a:solidFill>
                  <a:schemeClr val="bg1"/>
                </a:solidFill>
              </a:rPr>
              <a:t>固定翼航模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65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68993"/>
          </a:xfrm>
        </p:spPr>
      </p:pic>
      <p:sp>
        <p:nvSpPr>
          <p:cNvPr id="6" name="文本框 5"/>
          <p:cNvSpPr txBox="1"/>
          <p:nvPr/>
        </p:nvSpPr>
        <p:spPr>
          <a:xfrm>
            <a:off x="261731" y="225977"/>
            <a:ext cx="8100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 smtClean="0">
                <a:solidFill>
                  <a:srgbClr val="FF0000"/>
                </a:solidFill>
              </a:rPr>
              <a:t>GEEK</a:t>
            </a:r>
            <a:r>
              <a:rPr lang="zh-CN" altLang="en-US" sz="8000" dirty="0" smtClean="0">
                <a:solidFill>
                  <a:srgbClr val="FF0000"/>
                </a:solidFill>
              </a:rPr>
              <a:t>小组：</a:t>
            </a:r>
            <a:endParaRPr lang="zh-CN" altLang="en-US" sz="8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94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104" y="0"/>
            <a:ext cx="6221896" cy="685957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9701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18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0-0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8000" dirty="0" err="1" smtClean="0">
                <a:solidFill>
                  <a:schemeClr val="bg1"/>
                </a:solidFill>
              </a:rPr>
              <a:t>arduino</a:t>
            </a:r>
            <a:endParaRPr lang="zh-CN" alt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889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l="-30000" r="-24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6250" y="355207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为什么使用</a:t>
            </a:r>
            <a:r>
              <a:rPr lang="en-US" altLang="zh-CN" sz="3200" dirty="0"/>
              <a:t>Arduino</a:t>
            </a:r>
            <a:r>
              <a:rPr lang="zh-CN" altLang="en-US" sz="3200" dirty="0"/>
              <a:t>做开发？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 smtClean="0"/>
              <a:t>功能强大</a:t>
            </a:r>
            <a:endParaRPr lang="en-US" altLang="zh-CN" sz="4000" dirty="0" smtClean="0"/>
          </a:p>
          <a:p>
            <a:endParaRPr lang="en-US" altLang="zh-CN" sz="4000" dirty="0"/>
          </a:p>
          <a:p>
            <a:pPr marL="0" indent="0">
              <a:buNone/>
            </a:pPr>
            <a:r>
              <a:rPr lang="en-US" altLang="zh-CN" sz="4000" dirty="0"/>
              <a:t> </a:t>
            </a:r>
            <a:r>
              <a:rPr lang="en-US" altLang="zh-CN" sz="4000" dirty="0" smtClean="0"/>
              <a:t>             </a:t>
            </a:r>
            <a:r>
              <a:rPr lang="zh-CN" altLang="en-US" sz="4000" dirty="0" smtClean="0"/>
              <a:t>发卫星</a:t>
            </a:r>
            <a:endParaRPr lang="zh-CN" altLang="en-US" sz="40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50" y="0"/>
            <a:ext cx="6457950" cy="709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66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l="-30000" r="-24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为什么使用</a:t>
            </a:r>
            <a:r>
              <a:rPr lang="en-US" altLang="zh-CN" dirty="0" smtClean="0"/>
              <a:t>Arduino</a:t>
            </a:r>
            <a:r>
              <a:rPr lang="zh-CN" altLang="en-US" dirty="0" smtClean="0"/>
              <a:t>做开发？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 smtClean="0"/>
              <a:t>跨平台的开发系统</a:t>
            </a:r>
            <a:endParaRPr lang="en-US" altLang="zh-CN" b="1" dirty="0" smtClean="0"/>
          </a:p>
          <a:p>
            <a:pPr marL="0" indent="0">
              <a:buNone/>
            </a:pPr>
            <a:r>
              <a:rPr lang="zh-CN" altLang="en-US" sz="2400" dirty="0" smtClean="0"/>
              <a:t>          可支持在多种系统上进行开发，程序通用性强</a:t>
            </a:r>
            <a:endParaRPr lang="en-US" altLang="zh-CN" sz="2400" dirty="0" smtClean="0"/>
          </a:p>
          <a:p>
            <a:pPr marL="0" indent="0">
              <a:buNone/>
            </a:pPr>
            <a:endParaRPr lang="en-US" altLang="zh-CN" sz="2400" dirty="0"/>
          </a:p>
          <a:p>
            <a:r>
              <a:rPr lang="zh-CN" altLang="en-US" b="1" dirty="0" smtClean="0"/>
              <a:t>简单清晰的开发</a:t>
            </a:r>
            <a:endParaRPr lang="en-US" altLang="zh-CN" b="1" dirty="0" smtClean="0"/>
          </a:p>
          <a:p>
            <a:pPr marL="0" indent="0">
              <a:buNone/>
            </a:pPr>
            <a:r>
              <a:rPr lang="zh-CN" altLang="en-US" sz="2400" dirty="0" smtClean="0"/>
              <a:t>          程序和</a:t>
            </a:r>
            <a:r>
              <a:rPr lang="en-US" altLang="zh-CN" sz="2400" dirty="0" smtClean="0"/>
              <a:t>C</a:t>
            </a:r>
            <a:r>
              <a:rPr lang="zh-CN" altLang="en-US" sz="2400" dirty="0" smtClean="0"/>
              <a:t>语言程序相似度高，可读性好，易于掌握</a:t>
            </a:r>
            <a:endParaRPr lang="en-US" altLang="zh-CN" sz="2400" dirty="0" smtClean="0"/>
          </a:p>
          <a:p>
            <a:pPr marL="0" indent="0">
              <a:buNone/>
            </a:pPr>
            <a:endParaRPr lang="en-US" altLang="zh-CN" sz="2400" dirty="0"/>
          </a:p>
          <a:p>
            <a:r>
              <a:rPr lang="zh-CN" altLang="en-US" b="1" dirty="0" smtClean="0"/>
              <a:t>最流行的微处理芯片，配套教学资源全面丰富</a:t>
            </a:r>
            <a:endParaRPr lang="en-US" altLang="zh-CN" b="1" dirty="0" smtClean="0"/>
          </a:p>
          <a:p>
            <a:pPr marL="0" indent="0">
              <a:buNone/>
            </a:pPr>
            <a:r>
              <a:rPr lang="zh-CN" altLang="en-US" sz="2400" dirty="0" smtClean="0"/>
              <a:t>          易于购买，大量的教学和示范程序，方便学习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2352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l="-30000" r="-24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用</a:t>
            </a:r>
            <a:r>
              <a:rPr lang="en-US" altLang="zh-CN" dirty="0"/>
              <a:t>Arduino</a:t>
            </a:r>
            <a:r>
              <a:rPr lang="zh-CN" altLang="en-US" dirty="0"/>
              <a:t>编程是一种怎样的体验？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Arduino</a:t>
            </a:r>
            <a:r>
              <a:rPr lang="zh-CN" altLang="en-US" dirty="0" smtClean="0"/>
              <a:t>的程序结构：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                                        </a:t>
            </a:r>
            <a:r>
              <a:rPr lang="zh-CN" altLang="en-US" sz="3600" dirty="0" smtClean="0">
                <a:solidFill>
                  <a:srgbClr val="FF0000"/>
                </a:solidFill>
              </a:rPr>
              <a:t>简单易懂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952" y="2206259"/>
            <a:ext cx="4057623" cy="410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2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256</Words>
  <Application>Microsoft Office PowerPoint</Application>
  <PresentationFormat>宽屏</PresentationFormat>
  <Paragraphs>57</Paragraphs>
  <Slides>17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宋体</vt:lpstr>
      <vt:lpstr>Arial</vt:lpstr>
      <vt:lpstr>Calibri</vt:lpstr>
      <vt:lpstr>Calibri Light</vt:lpstr>
      <vt:lpstr>Office 主题</vt:lpstr>
      <vt:lpstr>Ilmenau GEEK小组 </vt:lpstr>
      <vt:lpstr>今天咱聊些啥？</vt:lpstr>
      <vt:lpstr>那咱聊些啥？</vt:lpstr>
      <vt:lpstr>PowerPoint 演示文稿</vt:lpstr>
      <vt:lpstr>PowerPoint 演示文稿</vt:lpstr>
      <vt:lpstr>arduino</vt:lpstr>
      <vt:lpstr>为什么使用Arduino做开发？</vt:lpstr>
      <vt:lpstr>为什么使用Arduino做开发？</vt:lpstr>
      <vt:lpstr>用Arduino编程是一种怎样的体验？</vt:lpstr>
      <vt:lpstr>用Arduino编程是一种怎样的体验？</vt:lpstr>
      <vt:lpstr>PowerPoint 演示文稿</vt:lpstr>
      <vt:lpstr>3D打印机</vt:lpstr>
      <vt:lpstr>PowerPoint 演示文稿</vt:lpstr>
      <vt:lpstr>VR眼镜</vt:lpstr>
      <vt:lpstr>VR眼镜原理</vt:lpstr>
      <vt:lpstr>固定翼</vt:lpstr>
      <vt:lpstr>谢谢观看！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Ilmenau GEEK小组 </dc:title>
  <dc:creator>lang cang</dc:creator>
  <cp:lastModifiedBy>谭啸</cp:lastModifiedBy>
  <cp:revision>16</cp:revision>
  <dcterms:created xsi:type="dcterms:W3CDTF">2016-06-18T21:38:56Z</dcterms:created>
  <dcterms:modified xsi:type="dcterms:W3CDTF">2016-06-19T15:04:04Z</dcterms:modified>
</cp:coreProperties>
</file>

<file path=docProps/thumbnail.jpeg>
</file>